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a Juścińska" userId="b8c432dcaf7c05cc" providerId="LiveId" clId="{E99D5399-5304-4D1D-9F52-5B1F6272A08F}"/>
    <pc:docChg chg="custSel modSld">
      <pc:chgData name="Ewa Juścińska" userId="b8c432dcaf7c05cc" providerId="LiveId" clId="{E99D5399-5304-4D1D-9F52-5B1F6272A08F}" dt="2023-10-04T19:34:29.138" v="62" actId="14100"/>
      <pc:docMkLst>
        <pc:docMk/>
      </pc:docMkLst>
      <pc:sldChg chg="addSp modSp mod">
        <pc:chgData name="Ewa Juścińska" userId="b8c432dcaf7c05cc" providerId="LiveId" clId="{E99D5399-5304-4D1D-9F52-5B1F6272A08F}" dt="2023-10-04T19:34:29.138" v="62" actId="14100"/>
        <pc:sldMkLst>
          <pc:docMk/>
          <pc:sldMk cId="734782012" sldId="263"/>
        </pc:sldMkLst>
        <pc:spChg chg="mod">
          <ac:chgData name="Ewa Juścińska" userId="b8c432dcaf7c05cc" providerId="LiveId" clId="{E99D5399-5304-4D1D-9F52-5B1F6272A08F}" dt="2023-10-04T19:34:22.561" v="59" actId="14100"/>
          <ac:spMkLst>
            <pc:docMk/>
            <pc:sldMk cId="734782012" sldId="263"/>
            <ac:spMk id="2" creationId="{E7D463C3-27BB-C8D2-1222-60A183E69AC6}"/>
          </ac:spMkLst>
        </pc:spChg>
        <pc:picChg chg="add mod">
          <ac:chgData name="Ewa Juścińska" userId="b8c432dcaf7c05cc" providerId="LiveId" clId="{E99D5399-5304-4D1D-9F52-5B1F6272A08F}" dt="2023-10-04T19:34:29.138" v="62" actId="14100"/>
          <ac:picMkLst>
            <pc:docMk/>
            <pc:sldMk cId="734782012" sldId="263"/>
            <ac:picMk id="4" creationId="{D75E9E68-61FA-074C-B015-869DB48100C4}"/>
          </ac:picMkLst>
        </pc:picChg>
        <pc:picChg chg="mod">
          <ac:chgData name="Ewa Juścińska" userId="b8c432dcaf7c05cc" providerId="LiveId" clId="{E99D5399-5304-4D1D-9F52-5B1F6272A08F}" dt="2023-10-04T19:34:24.685" v="60" actId="1076"/>
          <ac:picMkLst>
            <pc:docMk/>
            <pc:sldMk cId="734782012" sldId="263"/>
            <ac:picMk id="5" creationId="{45C646CF-3216-872E-08FF-CC3847D138B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FBDA36B-2D71-4272-9D16-9F7DC8AE89BE}" type="datetimeFigureOut">
              <a:rPr lang="pl-PL" smtClean="0"/>
              <a:t>04.10.2023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EA3C-3669-4F90-A116-DC1446E09C8C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79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36B-2D71-4272-9D16-9F7DC8AE89BE}" type="datetimeFigureOut">
              <a:rPr lang="pl-PL" smtClean="0"/>
              <a:t>04.10.2023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EA3C-3669-4F90-A116-DC1446E09C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339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36B-2D71-4272-9D16-9F7DC8AE89BE}" type="datetimeFigureOut">
              <a:rPr lang="pl-PL" smtClean="0"/>
              <a:t>04.10.2023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EA3C-3669-4F90-A116-DC1446E09C8C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01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36B-2D71-4272-9D16-9F7DC8AE89BE}" type="datetimeFigureOut">
              <a:rPr lang="pl-PL" smtClean="0"/>
              <a:t>04.10.2023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EA3C-3669-4F90-A116-DC1446E09C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258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36B-2D71-4272-9D16-9F7DC8AE89BE}" type="datetimeFigureOut">
              <a:rPr lang="pl-PL" smtClean="0"/>
              <a:t>04.10.2023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EA3C-3669-4F90-A116-DC1446E09C8C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3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36B-2D71-4272-9D16-9F7DC8AE89BE}" type="datetimeFigureOut">
              <a:rPr lang="pl-PL" smtClean="0"/>
              <a:t>04.10.2023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EA3C-3669-4F90-A116-DC1446E09C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538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36B-2D71-4272-9D16-9F7DC8AE89BE}" type="datetimeFigureOut">
              <a:rPr lang="pl-PL" smtClean="0"/>
              <a:t>04.10.2023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EA3C-3669-4F90-A116-DC1446E09C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36B-2D71-4272-9D16-9F7DC8AE89BE}" type="datetimeFigureOut">
              <a:rPr lang="pl-PL" smtClean="0"/>
              <a:t>04.10.2023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EA3C-3669-4F90-A116-DC1446E09C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95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36B-2D71-4272-9D16-9F7DC8AE89BE}" type="datetimeFigureOut">
              <a:rPr lang="pl-PL" smtClean="0"/>
              <a:t>04.10.2023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EA3C-3669-4F90-A116-DC1446E09C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570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36B-2D71-4272-9D16-9F7DC8AE89BE}" type="datetimeFigureOut">
              <a:rPr lang="pl-PL" smtClean="0"/>
              <a:t>04.10.2023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EA3C-3669-4F90-A116-DC1446E09C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3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A36B-2D71-4272-9D16-9F7DC8AE89BE}" type="datetimeFigureOut">
              <a:rPr lang="pl-PL" smtClean="0"/>
              <a:t>04.10.2023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EA3C-3669-4F90-A116-DC1446E09C8C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53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FBDA36B-2D71-4272-9D16-9F7DC8AE89BE}" type="datetimeFigureOut">
              <a:rPr lang="pl-PL" smtClean="0"/>
              <a:t>04.10.2023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39AEA3C-3669-4F90-A116-DC1446E09C8C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45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64F0AF-2B4F-34A9-2C69-99E677E203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i="1" dirty="0"/>
              <a:t>Tabliczka mnożenia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452237A-20EC-DF99-D86D-D6EB7AAE61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852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6144BE-48DD-9F54-53A2-C5A8EEB83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Definicja tabliczki mnożenia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FEAF29-548F-5364-0F8C-86C75FBCB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	</a:t>
            </a:r>
            <a:r>
              <a:rPr lang="pl-PL" dirty="0"/>
              <a:t>Tabliczka mnożenia to tabelaryczny sposób zestawienia wyników mnożenia przez siebie liczb naturalnych. Najczęściej w formie kwadratowej tablicy, w której kolejne wiersze i kolejne kolumny odpowiadają kolejnym liczbom mnożonym przez siebie, a gdzie na skrzyżowaniu wierszy i kolumn znajdują się wyniki mnożenia</a:t>
            </a:r>
          </a:p>
          <a:p>
            <a:pPr marL="0" indent="0">
              <a:buNone/>
            </a:pPr>
            <a:r>
              <a:rPr lang="pl-PL" dirty="0"/>
              <a:t> 	Najczęściej spotykana jest tabliczka „do stu”, o dziesięciu kolumnach i dziesięciu wierszach. Spotykane są także tabliczki o wymiarach większych (np. 12×12 lub 20×20).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5E9453E-8C2B-4E24-B921-A0AC2517B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287" y="4297680"/>
            <a:ext cx="2000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5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B5454B-6791-7CDB-05C0-280BBB090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27BA93B-6EA0-33BF-896B-56641E8EA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51" y="787003"/>
            <a:ext cx="5283994" cy="528399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EF3E82F-6782-1C01-03BD-55A6AC24A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057" y="787003"/>
            <a:ext cx="5360755" cy="528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29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D5AC00-FB6E-F977-395E-ABE6F5A72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Historia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B9B84E-E266-B76B-4480-1E4D892F1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	Za twórcę tabliczki mnożenia uważa się Pitagorasa. Dlatego też, w wielu krajach - np. w Rosji na tabliczkę mnożenia mówi się tabliczka Pitagorasa.</a:t>
            </a:r>
          </a:p>
          <a:p>
            <a:pPr marL="0" indent="0">
              <a:buNone/>
            </a:pPr>
            <a:r>
              <a:rPr lang="pl-PL" dirty="0"/>
              <a:t>	Co ciekawe, w Chinach znaleziono tabliczkę, której wiek szacuje się na 2300 lat. Przez to określono ją mianem "najstarszej tabliczki mnożenia "na świecie. Jej fragmenty umieszczone na zniszczonych bambusach udało się poskładać w całość naukowcom z pekińskiego Uniwersytetu </a:t>
            </a:r>
            <a:r>
              <a:rPr lang="pl-PL" dirty="0" err="1"/>
              <a:t>Tsinghua</a:t>
            </a:r>
            <a:r>
              <a:rPr lang="pl-PL" dirty="0"/>
              <a:t>. Widać jednak było, że są pokryte starożytnym chińskim pismem namalowanym czarnym atramentem.</a:t>
            </a:r>
          </a:p>
          <a:p>
            <a:pPr marL="0" indent="0">
              <a:buNone/>
            </a:pPr>
            <a:r>
              <a:rPr lang="pl-PL" dirty="0"/>
              <a:t>	Bambusowe tyczki udało się połączyć. Na pierwszy rzut oka powstała tabela wydaje się dość skomplikowana, ale po kilku minutach kombinowania, z jej pomocą da się przemnożyć każdą kolejną liczbę od 1 do 9 oraz dziesiątkami od 10 do 90. Można też wykonać mnożenie pełnej liczby lub jej połowy w zakresie od 0,5 do 99,5.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92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49436C-2E3B-6B00-B40F-37AA13FB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023" y="2701019"/>
            <a:ext cx="4666129" cy="1455959"/>
          </a:xfrm>
        </p:spPr>
        <p:txBody>
          <a:bodyPr/>
          <a:lstStyle/>
          <a:p>
            <a:pPr algn="ctr"/>
            <a:r>
              <a:rPr lang="pl-PL" dirty="0"/>
              <a:t>Najstarsza tabliczka mnożenia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7F573C5-99C2-28E0-4555-BFF62DCA2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86" y="234727"/>
            <a:ext cx="4818510" cy="63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47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9E9D94-9582-DC80-E484-BA3A15DC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Światowy Dzień Tabliczki Mnożenia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A8F3AD-E8E7-34FA-BA00-04CFA5978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	Światowy Dzień Tabliczki Mnożenia to akcja edukacyjna, która w tym roku wypada 7 października. Odbywa się każdego roku w pierwszy piątek tego miesiąca. Ma ona na celu zachęcić wszystkich do przypomnienia sobie tabliczki mnożenia. </a:t>
            </a:r>
          </a:p>
          <a:p>
            <a:pPr marL="0" indent="0">
              <a:buNone/>
            </a:pPr>
            <a:r>
              <a:rPr lang="pl-PL" dirty="0"/>
              <a:t>	To symboliczne święto przyciąga społeczności na całym świecie. Szkoły z Polski, Rosji, USA, Kolumbii, Tajlandii i wielu innych krajów – przygotowują się przez ponad tydzień do głównego dnia obchodów Święta Tabliczki Mnożenia. Dzieci tworzą plakaty, rekwizyty i przypominają sobie tabliczkę mnożenia podczas gier, zabaw oraz konkursów matematycznych.</a:t>
            </a:r>
          </a:p>
        </p:txBody>
      </p:sp>
    </p:spTree>
    <p:extLst>
      <p:ext uri="{BB962C8B-B14F-4D97-AF65-F5344CB8AC3E}">
        <p14:creationId xmlns:p14="http://schemas.microsoft.com/office/powerpoint/2010/main" val="189259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0ACA66-DDB6-DCCD-5C90-2E5D80A11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D94570-1BAC-145C-8186-5CAC9104A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E9F978D-B1BE-FD0E-3C1E-AA6335EAC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14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D463C3-27BB-C8D2-1222-60A183E6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33082"/>
            <a:ext cx="9720072" cy="1851750"/>
          </a:xfrm>
        </p:spPr>
        <p:txBody>
          <a:bodyPr/>
          <a:lstStyle/>
          <a:p>
            <a:pPr algn="ctr"/>
            <a:r>
              <a:rPr lang="pl-PL" dirty="0"/>
              <a:t>Tegoroczne logo a także logo autorstwa liceum Sobieskiego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364BED-6798-006A-3374-8A37B8892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5C646CF-3216-872E-08FF-CC3847D13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047538"/>
            <a:ext cx="4500283" cy="450028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75E9E68-61FA-074C-B015-869DB4810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331" y="2047537"/>
            <a:ext cx="5391894" cy="441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8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5F925A-BF35-F7C8-DFBA-E45DC3D30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Dziękuję za uwagę!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86B0B3-833E-D318-F766-E2E6381F8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6E386D1-D389-D73C-95DC-C353311F6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394" y="2482423"/>
            <a:ext cx="5431212" cy="384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00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</TotalTime>
  <Words>348</Words>
  <Application>Microsoft Office PowerPoint</Application>
  <PresentationFormat>Panoramiczny</PresentationFormat>
  <Paragraphs>16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Tw Cen MT</vt:lpstr>
      <vt:lpstr>Tw Cen MT Condensed</vt:lpstr>
      <vt:lpstr>Wingdings 3</vt:lpstr>
      <vt:lpstr>Integralny</vt:lpstr>
      <vt:lpstr>Tabliczka mnożenia</vt:lpstr>
      <vt:lpstr>Definicja tabliczki mnożenia</vt:lpstr>
      <vt:lpstr>Prezentacja programu PowerPoint</vt:lpstr>
      <vt:lpstr>Historia</vt:lpstr>
      <vt:lpstr>Najstarsza tabliczka mnożenia</vt:lpstr>
      <vt:lpstr>Światowy Dzień Tabliczki Mnożenia</vt:lpstr>
      <vt:lpstr>Prezentacja programu PowerPoint</vt:lpstr>
      <vt:lpstr>Tegoroczne logo a także logo autorstwa liceum Sobieskiego 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Tabliczka mnożenia</dc:title>
  <dc:creator>Ewa Juścińska</dc:creator>
  <cp:lastModifiedBy>Ewa Juścińska</cp:lastModifiedBy>
  <cp:revision>3</cp:revision>
  <dcterms:created xsi:type="dcterms:W3CDTF">2022-10-08T09:34:37Z</dcterms:created>
  <dcterms:modified xsi:type="dcterms:W3CDTF">2023-10-04T19:34:38Z</dcterms:modified>
</cp:coreProperties>
</file>